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498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41554-AC04-739D-9439-C6E79A9C66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0C6A96-7538-5D3D-5022-7879A86282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610BB-D97A-A1AA-0297-D06925496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3005-1611-C496-533F-5E5DBB7C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12045-245E-C326-55D7-E1B93ED2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73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A820F-AFE1-4EEE-B9C9-35FAC8EC7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053C4D-0CB7-C916-DE22-8D9C37A48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8D28C-8142-C60C-1787-2420784B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99AE8-239D-A003-FB37-C88FBC602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FE03-5A73-04A7-5A69-52F2D8B5B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6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68CAD-7EA9-E9AD-1ED3-1E0372FBFD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FD2F0-3B99-DD66-29CA-CD59305762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A6430-9F70-2722-CC92-C993914E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07E9D-8DEA-36ED-0FCA-25868E3C1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8BA61-8CB9-1C89-FDE3-D35EA711D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23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D6D70-2DAA-B0BE-F687-254E301FF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073E4-E80E-95CD-350D-862B86E9D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656FF-B915-9955-7516-52F4D97F8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2A1AB-52A4-D726-A08E-C0F7B7334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CF01C-C8F4-980C-EE16-F6863FD31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7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1CB21-65A9-17A6-E9F0-E2D29AFC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6E402-492E-3F37-7EC2-55FF45241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56417-FED3-89D8-5646-6A030A3D8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F38DE-006A-3360-C62F-950EFE8EF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8BC3A-9178-1CD2-E93F-DE6B5A801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04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4584A-33F0-579D-3F6F-45BE8AA39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33C77-FA9B-1F17-2801-B0F7AA5D87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539248-B25B-D7BD-5A80-6E118AADC5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172C81-F01C-47CC-0E44-27C398577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A0EBD9-7B1B-F0DF-AA34-744312E34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3DFB8-2BB9-C1FF-C80C-FE0E01798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4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44EA9-0404-BFA5-34F4-67062DC42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AF19A-E5C0-4503-6F59-1A85DCB88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ED186-5343-7A2E-3999-141F110351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67D561-44A6-E22D-1C42-F5B3D758F9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1445F2-2077-6933-F878-8527B364F1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AE6CA-0AD6-2C5F-660F-4E368651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723CB-8FE0-6DC6-34D8-CFD090D65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B2F9AC-54E3-2C5E-2C88-73651BA3D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66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28A16-FA0A-BD90-8CA3-385918D4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7651DE-D110-69FA-A496-17C32397B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E0A629-61BA-F77A-C187-D0E2618C7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B61B44-959A-1D03-B6CE-926397CF5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01F95C-F00B-316F-5C1B-D2D962B3D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5E2487-70CC-A51E-8F3F-293FCDB59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15B08-F5BD-4AEB-DF64-DFDA1D18C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4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44538-620D-B66D-F0A8-DE8C56985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E02CF-B233-8C94-4BF2-0C54B3F6F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ACA8D-1C36-FF2C-3109-CE1CC86B4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7709FF-025A-0A23-28FB-B20BBA91F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C17E1-F1D4-B996-FE26-E9F01ECD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D5CB4-7AFE-E1FD-6B5B-D6D4CE907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5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D08EB-D8E3-4F85-9271-47C01DDBE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66D608-D6AB-9FCB-FB6D-C7E255E966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E5FEBE-3897-F2C2-142A-F5039DA80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3502E-30DD-595B-C1CC-82B60C320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EA13AD-AAD7-9760-E053-4A841E573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AEF9B5-E7EE-117F-41EC-F77ED00D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01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DDD1B8-DF16-90ED-9E99-0088EECEF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A8F2A-CA13-7B9C-6086-2859C5CEE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4DC93-BF7A-65A6-4A4E-0804FBE01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C018C8-BC50-4131-BB3E-C2A2FE5A83F0}" type="datetimeFigureOut">
              <a:rPr lang="en-US" smtClean="0"/>
              <a:t>18-May-25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C9DB3-EBFF-10BC-D4A7-80EC4E64B5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A9157A-2B8A-156A-BA7E-69357B976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A8DA2D-64D1-4D3B-B7B2-262CBC28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81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agram of a shirt&#10;&#10;AI-generated content may be incorrect.">
            <a:extLst>
              <a:ext uri="{FF2B5EF4-FFF2-40B4-BE49-F238E27FC236}">
                <a16:creationId xmlns:a16="http://schemas.microsoft.com/office/drawing/2014/main" id="{E6298501-F774-87E9-CC92-60A5EC446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781641"/>
            <a:ext cx="5294716" cy="5294716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diagram of a shirt&#10;&#10;AI-generated content may be incorrect.">
            <a:extLst>
              <a:ext uri="{FF2B5EF4-FFF2-40B4-BE49-F238E27FC236}">
                <a16:creationId xmlns:a16="http://schemas.microsoft.com/office/drawing/2014/main" id="{D390C0FE-C443-7C76-8000-ABEAA1A7A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580" y="643467"/>
            <a:ext cx="477718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86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EBD3D-DD6E-2774-1E0D-58E6C2B75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different types of clothing&#10;&#10;AI-generated content may be incorrect.">
            <a:extLst>
              <a:ext uri="{FF2B5EF4-FFF2-40B4-BE49-F238E27FC236}">
                <a16:creationId xmlns:a16="http://schemas.microsoft.com/office/drawing/2014/main" id="{5DCC956E-6103-D25F-D79A-8A4ABE18A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8" y="-1070988"/>
            <a:ext cx="5575270" cy="8058976"/>
          </a:xfrm>
          <a:prstGeom prst="rect">
            <a:avLst/>
          </a:prstGeom>
        </p:spPr>
      </p:pic>
      <p:pic>
        <p:nvPicPr>
          <p:cNvPr id="8" name="Picture 7" descr="A diagram of a collar&#10;&#10;AI-generated content may be incorrect.">
            <a:extLst>
              <a:ext uri="{FF2B5EF4-FFF2-40B4-BE49-F238E27FC236}">
                <a16:creationId xmlns:a16="http://schemas.microsoft.com/office/drawing/2014/main" id="{1992689D-9ED9-4EEB-B89C-AAEB4E8C9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85" y="806668"/>
            <a:ext cx="6232567" cy="541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5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hart of different types of collars&#10;&#10;AI-generated content may be incorrect.">
            <a:extLst>
              <a:ext uri="{FF2B5EF4-FFF2-40B4-BE49-F238E27FC236}">
                <a16:creationId xmlns:a16="http://schemas.microsoft.com/office/drawing/2014/main" id="{30360228-645B-449B-7521-74E550D757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38" y="219186"/>
            <a:ext cx="5148568" cy="6549167"/>
          </a:xfrm>
        </p:spPr>
      </p:pic>
      <p:pic>
        <p:nvPicPr>
          <p:cNvPr id="7" name="Picture 6" descr="A collage of different types of ties&#10;&#10;AI-generated content may be incorrect.">
            <a:extLst>
              <a:ext uri="{FF2B5EF4-FFF2-40B4-BE49-F238E27FC236}">
                <a16:creationId xmlns:a16="http://schemas.microsoft.com/office/drawing/2014/main" id="{402737C7-31E3-0AE6-B1C0-B31CCB84C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81" y="701488"/>
            <a:ext cx="5455024" cy="545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5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diagram of different types of collared shirts&#10;&#10;AI-generated content may be incorrect.">
            <a:extLst>
              <a:ext uri="{FF2B5EF4-FFF2-40B4-BE49-F238E27FC236}">
                <a16:creationId xmlns:a16="http://schemas.microsoft.com/office/drawing/2014/main" id="{93D0D505-BA19-34DF-71E5-8BDB7D7B6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88" y="745067"/>
            <a:ext cx="3467988" cy="5571066"/>
          </a:xfrm>
          <a:prstGeom prst="rect">
            <a:avLst/>
          </a:prstGeom>
        </p:spPr>
      </p:pic>
      <p:pic>
        <p:nvPicPr>
          <p:cNvPr id="9" name="Content Placeholder 8" descr="A different types of pockets&#10;&#10;AI-generated content may be incorrect.">
            <a:extLst>
              <a:ext uri="{FF2B5EF4-FFF2-40B4-BE49-F238E27FC236}">
                <a16:creationId xmlns:a16="http://schemas.microsoft.com/office/drawing/2014/main" id="{2C199010-DE94-B994-40D9-6C5E9ED8C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068" y="745067"/>
            <a:ext cx="3884587" cy="523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9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9DB22-0F5F-68E5-1305-CF40F9913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diagram of different types of cuff&#10;&#10;AI-generated content may be incorrect.">
            <a:extLst>
              <a:ext uri="{FF2B5EF4-FFF2-40B4-BE49-F238E27FC236}">
                <a16:creationId xmlns:a16="http://schemas.microsoft.com/office/drawing/2014/main" id="{575503DD-44E6-6FB3-737E-1364A32F7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49" y="1810871"/>
            <a:ext cx="5160840" cy="3560980"/>
          </a:xfrm>
          <a:prstGeom prst="rect">
            <a:avLst/>
          </a:prstGeom>
        </p:spPr>
      </p:pic>
      <p:pic>
        <p:nvPicPr>
          <p:cNvPr id="5" name="Picture 4" descr="A diagram of different types of clothing&#10;&#10;AI-generated content may be incorrect.">
            <a:extLst>
              <a:ext uri="{FF2B5EF4-FFF2-40B4-BE49-F238E27FC236}">
                <a16:creationId xmlns:a16="http://schemas.microsoft.com/office/drawing/2014/main" id="{97155EB7-1AF3-305A-21BD-E3324DD55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15" y="2310902"/>
            <a:ext cx="4894837" cy="272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51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Shipon Chandra</dc:creator>
  <cp:lastModifiedBy>Shipon Chandra</cp:lastModifiedBy>
  <cp:revision>1</cp:revision>
  <dcterms:created xsi:type="dcterms:W3CDTF">2025-05-18T16:21:01Z</dcterms:created>
  <dcterms:modified xsi:type="dcterms:W3CDTF">2025-05-18T16:37:50Z</dcterms:modified>
</cp:coreProperties>
</file>